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ЛИГА СТАВОК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Лига Ставок: обзор официального сайта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1615A">
                    <a:alpha val="100000"/>
                  </a:srgbClr>
                </a:solidFill>
                <a:latin typeface="Calibri"/>
              </a:rPr>
              <a:t><![CDATA[Дмитрий Соколов, беттинг-редактор · 1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О букмекере Лига Ставок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Формат: наземные клубы и пункты приёма ставок для тех, кто предпочитает офлайн или хочет совмещать оба кана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География: более 80 городов России — охват заметно шире, чем у многих онлайн-ориентированных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Связка с онлайном: единый счёт и общая линия позволяют переключаться между игрой в клубе и на сайте без переноса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Идентификация: ряд процедур игрок может пройти в клубе очно, что удобно для тех, кому неудобно подтверждать данные дистанцион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Гарантии выплат: у легального оператора они подкреплены контролем ЕЦУПИС, у нелегального — отсутствую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Идентификация: легальная площадка обязана подтверждать личность и совершеннолетие клиент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Официальный сайт и полная верс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Android: в Google Play приложения нет — установочный APK скачивается напрямую с официального сай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iOS: доступны приложение в App Store и мобильная версия сайта в браузер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Ставка в один клик: приложение позволяет оформлять пари ускоренно, что критично для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Мультитрансляции: функция одновременного просмотра нескольких матчей внутри при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Полная версия: анализ, широкая роспись, многособытийные купоны на большом экра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Мобильная версия: игра из браузера смартфона без установки приложения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Линия и роспис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Сильная сторона: футбол и хоккей с упором на российские турниры и развёрнутую дополнительную роспис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Live: отдельный раздел и быстрый купон делают игру по ходу матча комфортн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Слабее: экзотические виды спорта и второстепенные лиги — меньше рынков и выше марж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Предматч: сильнее всего раскрывается на РПЛ и хоккее за счёт глубины рын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Live: ускоренный купон и ставка в один клик для оперативной ре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Трансляции: мультитрансляции для параллельного просмотра событи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Кешбэк: возврат части средств — до 20% в зависимости от уровня участн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Уровни: статус повышается по мере активности игрока и открывает улучшенные услов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VIP: «Клуб Серьёзных Игроков» — отдельный VIP-сегмент программы для самых активных кли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Накопительный принцип: чем дольше и активнее игра, тем выше потенциальные привилег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Старт даёт фрибет до 7777 ₽ (2222 ₽ + 5555 ₽), а удержание игроков обеспечивает «Привилегия» с кешбэком до 20% и VIP-клубо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Плюсы и ми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Легальный статус с 2008 года: лицензия ФНС и операции через Е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Крупнейшая розничная сеть — 250+ клубов в 80+ городах Рос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Глубокая роспись на РПЛ и сильная линия на хоккей (КХЛ/НХЛ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Удобное приложение: ставка в один клик и мультитрансля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Понятная программа лояльности «Привилегия» с кешбэком до 20% и VIP-клуб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Повышенная маржа на нишевых рынках и второстепенных лигах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Безопасность, ЦУПИС и ответственная игр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Возраст: ставки доступны только лицам 18+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Линия помощи: при признаках игровой зависимости работает линия помощи 8-800-200-02-00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Бюджет: рекомендуется заранее определять лимит и не выходить за его предел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Без отыгрыша: не пытаться отыгрывать проигрыши увеличением ставок — это усугубляет рис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Зачем: подтверждение личности и совершеннолетия, требование зак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•  Где: дистанционно через ЦУПИС либо очно, в том числе в клубе сети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7E3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7E31">
                    <a:alpha val="100000"/>
                  </a:srgbClr>
                </a:solidFill>
                <a:latin typeface="Calibri"/>
              </a:rPr>
              <a:t><![CDATA[https://ligax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1615A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Лига Ставок» и других легальных БК России. Мы не аффилированы с брендом «Лига Ставок» или его оператором. Материалы только для лиц старше 18 лет; азартные игры связаны с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Дмитрий Соколов, беттинг-редактор</dc:creator>
  <cp:lastModifiedBy>Unknown Creator</cp:lastModifiedBy>
  <dcterms:created xsi:type="dcterms:W3CDTF">2026-06-11T00:14:45Z</dcterms:created>
  <dcterms:modified xsi:type="dcterms:W3CDTF">2026-06-11T00:14:45Z</dcterms:modified>
  <dc:title>Лига Ставок: обзор официального сайта 2026</dc:title>
  <dc:description>Полный обзор БК Лига Ставок на 2026: официальный сайт, лицензия ФНС, фрибет до 7777 ₽, маржа 4–7%, приложение и глубокая линия РПЛ.</dc:description>
  <dc:subject>Лига Ставок: обзор официального сайта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